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0"/>
  </p:notesMasterIdLst>
  <p:sldIdLst>
    <p:sldId id="315" r:id="rId2"/>
    <p:sldId id="319" r:id="rId3"/>
    <p:sldId id="321" r:id="rId4"/>
    <p:sldId id="322" r:id="rId5"/>
    <p:sldId id="323" r:id="rId6"/>
    <p:sldId id="324" r:id="rId7"/>
    <p:sldId id="331" r:id="rId8"/>
    <p:sldId id="325" r:id="rId9"/>
  </p:sldIdLst>
  <p:sldSz cx="9144000" cy="5143500" type="screen16x9"/>
  <p:notesSz cx="6858000" cy="9144000"/>
  <p:embeddedFontLst>
    <p:embeddedFont>
      <p:font typeface="Exo 2" panose="020B0604020202020204" charset="0"/>
      <p:regular r:id="rId11"/>
      <p:bold r:id="rId12"/>
      <p:italic r:id="rId13"/>
      <p:boldItalic r:id="rId14"/>
    </p:embeddedFont>
    <p:embeddedFont>
      <p:font typeface="Yellowtail" panose="020B0604020202020204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5911" autoAdjust="0"/>
  </p:normalViewPr>
  <p:slideViewPr>
    <p:cSldViewPr snapToGrid="0">
      <p:cViewPr varScale="1">
        <p:scale>
          <a:sx n="109" d="100"/>
          <a:sy n="109" d="100"/>
        </p:scale>
        <p:origin x="159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jpg>
</file>

<file path=ppt/media/image3.jp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b="1" baseline="0" dirty="0"/>
              <a:t>Welcome back!</a:t>
            </a:r>
          </a:p>
          <a:p>
            <a:pPr marL="158750" indent="0">
              <a:buNone/>
            </a:pPr>
            <a:endParaRPr lang="en-US" baseline="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073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Now the moment you all have been waiting for!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If you are selected as a winner, please be sure you stay back to take a group photo with our panel of judges! We’ll also keep in touch with you so you can select your prize.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With that…</a:t>
            </a:r>
          </a:p>
          <a:p>
            <a:pPr marL="158750" indent="0">
              <a:buNone/>
            </a:pPr>
            <a:r>
              <a:rPr lang="en-US" b="1" dirty="0"/>
              <a:t>*next slide*</a:t>
            </a:r>
          </a:p>
        </p:txBody>
      </p:sp>
    </p:spTree>
    <p:extLst>
      <p:ext uri="{BB962C8B-B14F-4D97-AF65-F5344CB8AC3E}">
        <p14:creationId xmlns:p14="http://schemas.microsoft.com/office/powerpoint/2010/main" val="4264784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Thank you so much!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We hope to see you back next year!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i="1" dirty="0"/>
              <a:t>Advance slide for outro music</a:t>
            </a:r>
          </a:p>
        </p:txBody>
      </p:sp>
    </p:spTree>
    <p:extLst>
      <p:ext uri="{BB962C8B-B14F-4D97-AF65-F5344CB8AC3E}">
        <p14:creationId xmlns:p14="http://schemas.microsoft.com/office/powerpoint/2010/main" val="782915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/>
              <a:t>GOODBYE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986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049900" y="2506075"/>
            <a:ext cx="5044200" cy="1141800"/>
          </a:xfrm>
          <a:prstGeom prst="rect">
            <a:avLst/>
          </a:prstGeom>
          <a:effectLst>
            <a:outerShdw dist="66675" dir="27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613050" y="962650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00" b="1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93700" y="3726475"/>
            <a:ext cx="2556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985375" y="51720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1765050" y="3299000"/>
            <a:ext cx="56139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2986438" y="1810175"/>
            <a:ext cx="315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8" r:id="rId3"/>
    <p:sldLayoutId id="2147483661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9CEA18-AFEB-48E0-A3C1-88BF70064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750"/>
            <a:ext cx="9144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972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95739-5F67-112F-0637-2A5EEE46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9900" y="2000850"/>
            <a:ext cx="5044200" cy="1141800"/>
          </a:xfrm>
        </p:spPr>
        <p:txBody>
          <a:bodyPr/>
          <a:lstStyle/>
          <a:p>
            <a:r>
              <a:rPr lang="en-US" dirty="0"/>
              <a:t>And now for the grand winners…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2121642-EF6C-A883-0A86-8775BBEFD6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Hyland Hackathon 2023</a:t>
            </a:r>
          </a:p>
        </p:txBody>
      </p:sp>
    </p:spTree>
    <p:extLst>
      <p:ext uri="{BB962C8B-B14F-4D97-AF65-F5344CB8AC3E}">
        <p14:creationId xmlns:p14="http://schemas.microsoft.com/office/powerpoint/2010/main" val="428904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71889-2387-7E44-75B4-42E0A833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517200"/>
            <a:ext cx="7456575" cy="847143"/>
          </a:xfrm>
        </p:spPr>
        <p:txBody>
          <a:bodyPr/>
          <a:lstStyle/>
          <a:p>
            <a:r>
              <a:rPr lang="en-US" dirty="0"/>
              <a:t>High School Division Runner Up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9CD1A-7211-0373-81C3-FEAA170739AD}"/>
              </a:ext>
            </a:extLst>
          </p:cNvPr>
          <p:cNvSpPr txBox="1">
            <a:spLocks/>
          </p:cNvSpPr>
          <p:nvPr/>
        </p:nvSpPr>
        <p:spPr>
          <a:xfrm>
            <a:off x="1060888" y="1724607"/>
            <a:ext cx="7022224" cy="847143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8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en-US" sz="8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</a:t>
            </a:r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Place Winners</a:t>
            </a:r>
          </a:p>
        </p:txBody>
      </p:sp>
    </p:spTree>
    <p:extLst>
      <p:ext uri="{BB962C8B-B14F-4D97-AF65-F5344CB8AC3E}">
        <p14:creationId xmlns:p14="http://schemas.microsoft.com/office/powerpoint/2010/main" val="4070764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71889-2387-7E44-75B4-42E0A833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815" y="517200"/>
            <a:ext cx="6788360" cy="847143"/>
          </a:xfrm>
        </p:spPr>
        <p:txBody>
          <a:bodyPr/>
          <a:lstStyle/>
          <a:p>
            <a:r>
              <a:rPr lang="en-US" dirty="0"/>
              <a:t>College Division Runner Up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9CD1A-7211-0373-81C3-FEAA170739AD}"/>
              </a:ext>
            </a:extLst>
          </p:cNvPr>
          <p:cNvSpPr txBox="1">
            <a:spLocks/>
          </p:cNvSpPr>
          <p:nvPr/>
        </p:nvSpPr>
        <p:spPr>
          <a:xfrm>
            <a:off x="1060888" y="1724607"/>
            <a:ext cx="7022224" cy="847143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8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en-US" sz="8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</a:t>
            </a:r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Place Winners</a:t>
            </a:r>
          </a:p>
        </p:txBody>
      </p:sp>
    </p:spTree>
    <p:extLst>
      <p:ext uri="{BB962C8B-B14F-4D97-AF65-F5344CB8AC3E}">
        <p14:creationId xmlns:p14="http://schemas.microsoft.com/office/powerpoint/2010/main" val="2737437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71889-2387-7E44-75B4-42E0A833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6531" y="517200"/>
            <a:ext cx="6691644" cy="847143"/>
          </a:xfrm>
        </p:spPr>
        <p:txBody>
          <a:bodyPr/>
          <a:lstStyle/>
          <a:p>
            <a:r>
              <a:rPr lang="en-US" dirty="0"/>
              <a:t>High School Division Winner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9CD1A-7211-0373-81C3-FEAA170739AD}"/>
              </a:ext>
            </a:extLst>
          </p:cNvPr>
          <p:cNvSpPr txBox="1">
            <a:spLocks/>
          </p:cNvSpPr>
          <p:nvPr/>
        </p:nvSpPr>
        <p:spPr>
          <a:xfrm>
            <a:off x="1060888" y="1724607"/>
            <a:ext cx="7022224" cy="847143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8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US" sz="8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</a:t>
            </a:r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Place Winners</a:t>
            </a:r>
          </a:p>
        </p:txBody>
      </p:sp>
    </p:spTree>
    <p:extLst>
      <p:ext uri="{BB962C8B-B14F-4D97-AF65-F5344CB8AC3E}">
        <p14:creationId xmlns:p14="http://schemas.microsoft.com/office/powerpoint/2010/main" val="3809335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71889-2387-7E44-75B4-42E0A833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375" y="517200"/>
            <a:ext cx="5842800" cy="847143"/>
          </a:xfrm>
        </p:spPr>
        <p:txBody>
          <a:bodyPr/>
          <a:lstStyle/>
          <a:p>
            <a:r>
              <a:rPr lang="en-US" dirty="0"/>
              <a:t>College Division Winner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6F9CD1A-7211-0373-81C3-FEAA170739AD}"/>
              </a:ext>
            </a:extLst>
          </p:cNvPr>
          <p:cNvSpPr txBox="1">
            <a:spLocks/>
          </p:cNvSpPr>
          <p:nvPr/>
        </p:nvSpPr>
        <p:spPr>
          <a:xfrm>
            <a:off x="1060888" y="1724607"/>
            <a:ext cx="7022224" cy="847143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8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 i="0" u="none" strike="noStrike" cap="none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n-US" sz="80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</a:t>
            </a:r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Place Winners</a:t>
            </a:r>
          </a:p>
        </p:txBody>
      </p:sp>
    </p:spTree>
    <p:extLst>
      <p:ext uri="{BB962C8B-B14F-4D97-AF65-F5344CB8AC3E}">
        <p14:creationId xmlns:p14="http://schemas.microsoft.com/office/powerpoint/2010/main" val="1772856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95739-5F67-112F-0637-2A5EEE46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00850"/>
            <a:ext cx="9144000" cy="1141800"/>
          </a:xfrm>
        </p:spPr>
        <p:txBody>
          <a:bodyPr/>
          <a:lstStyle/>
          <a:p>
            <a:r>
              <a:rPr lang="en-US" sz="9600" dirty="0"/>
              <a:t>Thank You!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2121642-EF6C-A883-0A86-8775BBEFD6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2023 Hyland Hackathon</a:t>
            </a:r>
          </a:p>
        </p:txBody>
      </p:sp>
    </p:spTree>
    <p:extLst>
      <p:ext uri="{BB962C8B-B14F-4D97-AF65-F5344CB8AC3E}">
        <p14:creationId xmlns:p14="http://schemas.microsoft.com/office/powerpoint/2010/main" val="3245825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TruisePropogation">
            <a:hlinkClick r:id="" action="ppaction://media"/>
            <a:extLst>
              <a:ext uri="{FF2B5EF4-FFF2-40B4-BE49-F238E27FC236}">
                <a16:creationId xmlns:a16="http://schemas.microsoft.com/office/drawing/2014/main" id="{8D2CDF89-D031-498F-96CE-D145AF4606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4183673"/>
            <a:ext cx="609600" cy="6096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BF04E0A-6FB5-4B00-A844-540E80FBF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750"/>
            <a:ext cx="9144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987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123</Words>
  <Application>Microsoft Office PowerPoint</Application>
  <PresentationFormat>On-screen Show (16:9)</PresentationFormat>
  <Paragraphs>26</Paragraphs>
  <Slides>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Exo 2</vt:lpstr>
      <vt:lpstr>Arial</vt:lpstr>
      <vt:lpstr>Yellowtail</vt:lpstr>
      <vt:lpstr>Retro Beach &amp; Palms Newsletter by Slidesgo</vt:lpstr>
      <vt:lpstr>PowerPoint Presentation</vt:lpstr>
      <vt:lpstr>And now for the grand winners…</vt:lpstr>
      <vt:lpstr>High School Division Runner Up</vt:lpstr>
      <vt:lpstr>College Division Runner Up</vt:lpstr>
      <vt:lpstr>High School Division Winner</vt:lpstr>
      <vt:lpstr>College Division Winner</vt:lpstr>
      <vt:lpstr>Thank You!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Prizes</dc:title>
  <dc:creator>Marissa Dilisio</dc:creator>
  <cp:lastModifiedBy>Joseph Maxwell</cp:lastModifiedBy>
  <cp:revision>20</cp:revision>
  <dcterms:modified xsi:type="dcterms:W3CDTF">2023-01-08T11:56:54Z</dcterms:modified>
</cp:coreProperties>
</file>